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3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</p:sldIdLst>
  <p:sldSz cx="12192000" cy="6858000"/>
  <p:notesSz cx="6858000" cy="12192000"/>
  <p:embeddedFontLst>
    <p:embeddedFont>
      <p:font typeface="MiSans" panose="020B0604020202020204" charset="-122"/>
      <p:regular r:id="rId3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3" d="100"/>
          <a:sy n="63" d="100"/>
        </p:scale>
        <p:origin x="780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25475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28-15:21:43-d3ce41os8jdo4os5dc5g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20717" y="1788036"/>
            <a:ext cx="5665076" cy="14370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4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AI-Powered Malware Dissection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294005" y="3573780"/>
            <a:ext cx="2643505" cy="40011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Sean Wong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294005" y="4015740"/>
            <a:ext cx="3794760" cy="3067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2025/08/05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pic>
        <p:nvPicPr>
          <p:cNvPr id="4" name="Image 0" descr="https://kimi-img.moonshot.cn/pub/slides/slides_tmpl/image/25-09-28-15:21:45-d3ce428s8jdo4os5dc9g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35" y="0"/>
            <a:ext cx="12206605" cy="687324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0580" y="4344035"/>
            <a:ext cx="6402705" cy="5524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Static Dynamic Boost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639816" y="1311662"/>
            <a:ext cx="3271784" cy="307062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99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pic>
        <p:nvPicPr>
          <p:cNvPr id="4" name="Image 0" descr="https://kimi-img.moonshot.cn/pub/slides/slides_tmpl/image/25-09-28-15:21:48-d3ce430s8jdo4os5dceg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001289" y="1757767"/>
            <a:ext cx="3512793" cy="26457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4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Sandbox AI Maps Malicious Behaviors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2984013" y="1321237"/>
            <a:ext cx="4317123" cy="3067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Behavioral Analysis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2812297" y="1695646"/>
            <a:ext cx="4954848" cy="127992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AI-enhanced sandboxes like Cuckoo Sandbox and Joe Sandbox map malicious behaviors by tracing API calls, registry edits, and network traffic, providing detailed insights into malware operations.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4660413" y="3987737"/>
            <a:ext cx="4317123" cy="3067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Anomaly Detection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4488697" y="4362146"/>
            <a:ext cx="4954848" cy="96004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models detect anomalies in runtime traces, flagging suspicious activities that may indicate malware presence, even in obfuscated or packed code.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28-15:21:49-d3ce438s8jdo4os5dci0.jpe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070894" y="454084"/>
            <a:ext cx="6308237" cy="5524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Static Features Reveal Intent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954956" y="1663284"/>
            <a:ext cx="2714653" cy="2454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600" b="1" dirty="0">
                <a:solidFill>
                  <a:srgbClr val="00E6B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Feature Extraction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573955" y="2001838"/>
            <a:ext cx="3476654" cy="127992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extracts features from binaries, scripts, and macros, identifying suspicious patterns and behaviors that indicate potential malware.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4738674" y="1663284"/>
            <a:ext cx="2714653" cy="2454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600" b="1" dirty="0">
                <a:solidFill>
                  <a:srgbClr val="00E6B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Predictive Analysis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4357673" y="2001838"/>
            <a:ext cx="3476654" cy="127992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models predict malware capabilities and intent based on extracted features, enabling analysts to prioritize and respond to threats more effectively.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8596329" y="1663284"/>
            <a:ext cx="2714653" cy="2454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600" b="1" dirty="0">
                <a:solidFill>
                  <a:srgbClr val="00E6B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Improved Detection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8215328" y="2001838"/>
            <a:ext cx="3476654" cy="127992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By analyzing static features, AI improves detection accuracy and reduces false positives, providing more reliable threat intelligence.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pic>
        <p:nvPicPr>
          <p:cNvPr id="4" name="Image 0" descr="https://kimi-img.moonshot.cn/pub/slides/slides_tmpl/image/25-09-28-15:21:45-d3ce428s8jdo4os5dc9g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35" y="0"/>
            <a:ext cx="12206605" cy="687324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0580" y="4344035"/>
            <a:ext cx="6402705" cy="5524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Reverse Engineering Aid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639816" y="1311662"/>
            <a:ext cx="3271784" cy="307062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99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04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pic>
        <p:nvPicPr>
          <p:cNvPr id="4" name="Image 0" descr="https://kimi-img.moonshot.cn/pub/slides/slides_tmpl/image/25-09-28-15:21:46-d3ce42gs8jdo4os5dcb0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571011" y="1324729"/>
            <a:ext cx="6629563" cy="11620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Annotates Disassembly in IDA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2304229" y="2494834"/>
            <a:ext cx="7163127" cy="4994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Automated Annotation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2304229" y="3185067"/>
            <a:ext cx="7163127" cy="123428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800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plugins for tools like Ghidra and Binary Ninja automatically annotate disassembled code, suggesting function names and identifying suspicious control flows.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28-15:21:51-d3ce43os8jdo4os5dcn0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487296" y="205954"/>
            <a:ext cx="10006635" cy="6137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4000" b="1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Decompiled Pseudo-Code Explained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1317172" y="1434401"/>
            <a:ext cx="3918858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4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Pseudo-Code Generation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636816" y="2079015"/>
            <a:ext cx="5019402" cy="96004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generates pseudo-code explanations for decompiled malware, making it easier for analysts to understand complex logic and obfuscated routines.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1221378" y="4303875"/>
            <a:ext cx="3918858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4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API Call Annotation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541022" y="4833022"/>
            <a:ext cx="5019402" cy="96004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annotates Windows API calls in decompiled code, providing context and highlighting potential malicious activities.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6973390" y="1434401"/>
            <a:ext cx="3918858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4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Unpacking Assistance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6414408" y="2079015"/>
            <a:ext cx="5019402" cy="96004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assists in unpacking malware by identifying and explaining unpacking loops, reducing the time required for manual reverse engineering.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6877596" y="4132510"/>
            <a:ext cx="3918858" cy="7747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4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Learning and Experimentation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6318614" y="4765540"/>
            <a:ext cx="5019402" cy="96004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tools support interactive learning and experimentation, enabling analysts to explore new malware families and techniques safely and efficiently.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pic>
        <p:nvPicPr>
          <p:cNvPr id="4" name="Image 0" descr="https://kimi-img.moonshot.cn/pub/slides/slides_tmpl/image/25-09-28-15:21:45-d3ce428s8jdo4os5dc9g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35" y="0"/>
            <a:ext cx="12206605" cy="687324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0580" y="4344035"/>
            <a:ext cx="6402705" cy="5524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Hunting &amp; Behavior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639816" y="1311662"/>
            <a:ext cx="3271784" cy="645735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99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05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28-15:21:49-d3ce438s8jdo4os5dcj0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070894" y="908000"/>
            <a:ext cx="6308237" cy="11620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Hunts Anomalies Across Telemetry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794673" y="5419031"/>
            <a:ext cx="2714653" cy="2454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Anomaly Detection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573955" y="2001838"/>
            <a:ext cx="3476654" cy="18288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models detect anomalies in system logs and network traffic, identifying potential malware activity that traditional signature-based methods may miss.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4738673" y="5419031"/>
            <a:ext cx="2714653" cy="2454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Behavioral Correlation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4357672" y="2001838"/>
            <a:ext cx="3476654" cy="18288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correlates malware behavior with threat intelligence, providing context and helping analysts identify advanced persistent threats (APTs) more effectively.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8682674" y="5410220"/>
            <a:ext cx="2714653" cy="2454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Proactive Threat Hunting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8060306" y="2001838"/>
            <a:ext cx="3476654" cy="18288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enables proactive threat hunting by continuously monitoring for suspicious activities and suggesting potential attack vectors and lateral movement paths.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pic>
        <p:nvPicPr>
          <p:cNvPr id="4" name="Image 0" descr="https://kimi-img.moonshot.cn/pub/slides/slides_tmpl/image/25-09-28-15:21:48-d3ce430s8jdo4os5dcf0.jpe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4719145" y="4185289"/>
            <a:ext cx="2794190" cy="26457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False-Positive Weight Cut Noise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277138" y="729760"/>
            <a:ext cx="4317123" cy="3067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Reducing False Positives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371463" y="1104169"/>
            <a:ext cx="4128472" cy="127992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models assign risk scores to alerts, reducing false positives and noise in SIEM systems, allowing analysts to focus on high-priority threats.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7741269" y="4046816"/>
            <a:ext cx="4317123" cy="3067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Prioritizing Alerts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7835594" y="4421225"/>
            <a:ext cx="4128472" cy="96004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prioritizes alerts by risk level, ensuring that analysts can quickly identify and respond to the most critical threats.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pic>
        <p:nvPicPr>
          <p:cNvPr id="4" name="Image 0" descr="https://kimi-img.moonshot.cn/pub/slides/slides_tmpl/image/25-09-28-15:21:45-d3ce428s8jdo4os5dc9g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35" y="0"/>
            <a:ext cx="12206605" cy="687324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0580" y="4344035"/>
            <a:ext cx="6402705" cy="5524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Auto Docs Intel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639816" y="1311662"/>
            <a:ext cx="3271784" cy="645735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99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06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28-15:21:45-d3ce428s8jdo4os5dc80.jpe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472207" y="1630177"/>
            <a:ext cx="5866982" cy="3067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Malware Vision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6472207" y="2425667"/>
            <a:ext cx="5866982" cy="3067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Smart Classification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6472207" y="3221157"/>
            <a:ext cx="5866982" cy="3067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Static Dynamic Boost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6472207" y="4016647"/>
            <a:ext cx="5866982" cy="3067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Reverse Engineering Aid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6472207" y="4812137"/>
            <a:ext cx="5866982" cy="3067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Hunting &amp; Behavior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6472207" y="5607625"/>
            <a:ext cx="5866982" cy="3067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Auto Docs Intel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pic>
        <p:nvPicPr>
          <p:cNvPr id="4" name="Image 0" descr="https://kimi-img.moonshot.cn/pub/slides/slides_tmpl/image/25-09-28-15:21:46-d3ce42gs8jdo4os5dcbg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345986" y="5467905"/>
            <a:ext cx="8499172" cy="6137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IOC Lists Drafted Instantly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4985925" y="1567376"/>
            <a:ext cx="6390289" cy="42961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Automated IOC Generation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5286704" y="2271111"/>
            <a:ext cx="5788732" cy="10973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tools like Cortex XSOAR and MISP generate IOC lists from malware analysis, extracting hashes, domains, IPs, and other indicators for quick sharing and action.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pic>
        <p:nvPicPr>
          <p:cNvPr id="4" name="Image 0" descr="https://kimi-img.moonshot.cn/pub/slides/slides_tmpl/image/25-09-28-15:21:49-d3ce438s8jdo4os5dcgg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451833" y="938480"/>
            <a:ext cx="4424855" cy="19685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4000" b="1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Executive Summaries Auto-Generated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-408351" y="1142901"/>
            <a:ext cx="7150737" cy="4994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Executive Briefings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755920" y="1819751"/>
            <a:ext cx="5171914" cy="96004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generates executive summaries from technical malware analysis, providing clear, concise reports that quantify risk and outline business impact.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-560751" y="4273496"/>
            <a:ext cx="7150737" cy="4994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Remediation Steps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603520" y="4950346"/>
            <a:ext cx="5171914" cy="96004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suggests remediation steps and mitigation strategies, ensuring that stakeholders have actionable insights to address threats effectively.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7309945" y="2894854"/>
            <a:ext cx="3126828" cy="104973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Consistent Reporting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7634214" y="4142898"/>
            <a:ext cx="3594537" cy="127992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ensures consistent reporting standards across teams, reducing the time and effort required to produce high-quality threat intelligence briefs.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pic>
        <p:nvPicPr>
          <p:cNvPr id="4" name="Image 0" descr="https://kimi-img.moonshot.cn/pub/slides/slides_tmpl/image/25-09-28-15:21:45-d3ce428s8jdo4os5dc9g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35" y="0"/>
            <a:ext cx="12206605" cy="687324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0580" y="4344035"/>
            <a:ext cx="6402705" cy="5524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Vibe Hunting Collab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639816" y="1311662"/>
            <a:ext cx="3271784" cy="307062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99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07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pic>
        <p:nvPicPr>
          <p:cNvPr id="4" name="Image 0" descr="https://kimi-img.moonshot.cn/pub/slides/slides_tmpl/image/25-09-28-15:21:47-d3ce42os8jdo4os5dccg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524000" y="4995932"/>
            <a:ext cx="8835504" cy="6137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4000" b="1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Guides Interactive Exploration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1005205" y="1802130"/>
            <a:ext cx="5242560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Interactive Exploration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1203435" y="2222521"/>
            <a:ext cx="5044965" cy="10973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tools like Intezer Analyze and ReversingLabs provide interactive exploration of malware, guiding analysts through unpacking and behavior analysis.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6770370" y="1802130"/>
            <a:ext cx="4501515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Learning and Experimentation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6771288" y="2208718"/>
            <a:ext cx="4577254" cy="146308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supports learning and experimentation by suggesting analysis experiments and providing contextual guidance during exploratory sessions.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28-15:21:49-d3ce438s8jdo4os5dcjg.jpe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070894" y="262647"/>
            <a:ext cx="6308237" cy="11620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Rapid Prototyping Detection Rules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2750338" y="1094130"/>
            <a:ext cx="2714653" cy="2454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600" b="1" dirty="0">
                <a:solidFill>
                  <a:srgbClr val="00E6B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Detection Rule Prototyping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2369337" y="1432684"/>
            <a:ext cx="3476654" cy="127992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assists in rapid prototyping of detection rules by suggesting YARA, Sigma, or Snort signatures based on malware analysis.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2750338" y="3830910"/>
            <a:ext cx="2714653" cy="2454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600" b="1" dirty="0">
                <a:solidFill>
                  <a:srgbClr val="00E6B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Iterative Testing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2369337" y="4169464"/>
            <a:ext cx="3476654" cy="127992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enables iterative testing of detection rules, allowing analysts to refine and improve rules quickly based on real-time feedback.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8465337" y="1094130"/>
            <a:ext cx="2714653" cy="2454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600" b="1" dirty="0">
                <a:solidFill>
                  <a:srgbClr val="00E6B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Adapting to New Threats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8084336" y="1432684"/>
            <a:ext cx="3476654" cy="160000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models adapt to new threats by continuously learning from malware samples, ensuring detection rules remain effective against evolving malware.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8465337" y="3830910"/>
            <a:ext cx="2714653" cy="51633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600" b="1" dirty="0">
                <a:solidFill>
                  <a:srgbClr val="00E6B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Reducing Time to Detection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8084336" y="4169464"/>
            <a:ext cx="3476654" cy="127992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By accelerating the detection rule development process, AI reduces the time to detection and response, enhancing overall security posture.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pic>
        <p:nvPicPr>
          <p:cNvPr id="4" name="Image 0" descr="https://kimi-img.moonshot.cn/pub/slides/slides_tmpl/image/25-09-28-15:21:45-d3ce428s8jdo4os5dc9g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35" y="0"/>
            <a:ext cx="12206605" cy="687324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0580" y="4344035"/>
            <a:ext cx="6402705" cy="5524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Hands-On Workshop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639816" y="1311662"/>
            <a:ext cx="3271784" cy="645735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99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08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28-15:21:49-d3ce438s8jdo4os5dcig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288665" y="340995"/>
            <a:ext cx="5225415" cy="104973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Task Triage Scoring Exercise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573955" y="1119883"/>
            <a:ext cx="2714653" cy="2454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Identifying AI Candidates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573955" y="1515571"/>
            <a:ext cx="2714653" cy="192008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Teams list malware analysis tasks and evaluate them based on repetition, pattern intensity, error-proneness, and time consumption to identify AI candidates.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4583652" y="2441206"/>
            <a:ext cx="2714653" cy="2454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Scoring Tasks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4583652" y="2836894"/>
            <a:ext cx="2714653" cy="160000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Tasks are scored based on criteria such as documentation heaviness and alert intensity, helping prioritize tasks for AI integration.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8593349" y="1181791"/>
            <a:ext cx="2714653" cy="2454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Measuring ROI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8593349" y="1577479"/>
            <a:ext cx="2714653" cy="160000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Teams measure the potential ROI of AI integration by comparing task efficiency before and after AI implementation.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pic>
        <p:nvPicPr>
          <p:cNvPr id="4" name="Image 0" descr="https://kimi-img.moonshot.cn/pub/slides/slides_tmpl/image/25-09-28-15:21:45-d3ce428s8jdo4os5dc90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267401" y="1293553"/>
            <a:ext cx="5657193" cy="104973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Live Family Classification Sprint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3639046" y="2500732"/>
            <a:ext cx="4913905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Real-Time Classification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3639047" y="2943294"/>
            <a:ext cx="4913904" cy="96004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Participants use AI tools to classify unknown malware samples in real-time, comparing results with manual analysis to measure time savings.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pic>
        <p:nvPicPr>
          <p:cNvPr id="4" name="Image 0" descr="https://kimi-img.moonshot.cn/pub/slides/slides_tmpl/image/25-09-28-15:21:49-d3ce438s8jdo4os5dcfg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7324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467995" y="385445"/>
            <a:ext cx="6307455" cy="5524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b="1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Annotation Relay Race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3880780" y="1497304"/>
            <a:ext cx="4317123" cy="2845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800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Automated Annotation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4330587" y="1992104"/>
            <a:ext cx="3417508" cy="160000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Teams use AI plugins to annotate disassembled code, comparing auto-generated labels with manual annotations to measure accuracy and time reduction.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7874877" y="3688711"/>
            <a:ext cx="4317123" cy="2845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800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Validating Results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8324684" y="4183511"/>
            <a:ext cx="3417508" cy="127992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Analysts validate AI-generated annotations against ground truth, ensuring accuracy and reliability in reverse engineering.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pic>
        <p:nvPicPr>
          <p:cNvPr id="4" name="Image 0" descr="https://kimi-img.moonshot.cn/pub/slides/slides_tmpl/image/25-09-28-15:21:45-d3ce428s8jdo4os5dc9g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35" y="0"/>
            <a:ext cx="12206605" cy="687324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0580" y="4344035"/>
            <a:ext cx="6402705" cy="5524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Adoption Playbook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639816" y="1311662"/>
            <a:ext cx="3271784" cy="307062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99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09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28-15:21:45-d3ce428s8jdo4os5dc70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353625" y="5236780"/>
            <a:ext cx="2404248" cy="7747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400" b="1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Vibe Hunting Collab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4802152" y="5236780"/>
            <a:ext cx="2615040" cy="7747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400" b="1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Hands-On Workshop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8461471" y="5236780"/>
            <a:ext cx="2615040" cy="7747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400" b="1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Adoption Playbook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28-15:21:50-d3ce43gs8jdo4os5dcl0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7324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130369" y="131567"/>
            <a:ext cx="6308237" cy="4994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b="1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Pilot-to-Scale Roadmap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582666" y="1791546"/>
            <a:ext cx="1991323" cy="51633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600" b="1" dirty="0">
                <a:solidFill>
                  <a:srgbClr val="00E6B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Starting with Triage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399180" y="2376321"/>
            <a:ext cx="2358296" cy="256004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Begin with high-volume sample triage, defining baseline metrics and running a pilot with volunteer analysts to measure classification accuracy and time savings.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3575880" y="1791546"/>
            <a:ext cx="1991323" cy="51633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600" b="1" dirty="0">
                <a:solidFill>
                  <a:srgbClr val="00E6B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Expanding to Other Areas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3392394" y="2376321"/>
            <a:ext cx="2358296" cy="2239963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Expand AI integration to sandbox scoring, reverse engineering aids, and reporting, ensuring continuous model retraining and improvement.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6627831" y="1816553"/>
            <a:ext cx="1991323" cy="7874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600" b="1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Embedding Continuous Training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6444345" y="2401328"/>
            <a:ext cx="2358296" cy="2239963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Embed continuous training for analysts to ensure they are proficient in using AI tools and understand how to validate and refine AI-generated insights.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9584998" y="1816553"/>
            <a:ext cx="1991323" cy="51633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600" b="1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Scaling Across the Team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9401512" y="2401328"/>
            <a:ext cx="2358296" cy="192008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Scale AI adoption across the team, ensuring consistent use of AI tools and integration into existing workflows for maximum efficiency.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28-15:21:51-d3ce43os8jdo4os5dcng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9" y="-79775"/>
            <a:ext cx="12333605" cy="693777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14" y="5009228"/>
            <a:ext cx="2060027" cy="36933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Sean Wong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571500" y="4593590"/>
            <a:ext cx="3091815" cy="2845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2025/08/05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pic>
        <p:nvPicPr>
          <p:cNvPr id="4" name="Image 0" descr="https://kimi-img.moonshot.cn/pub/slides/slides_tmpl/image/25-09-28-15:21:45-d3ce428s8jdo4os5dc9g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35" y="0"/>
            <a:ext cx="12206605" cy="687324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0580" y="4344035"/>
            <a:ext cx="6402705" cy="5524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Malware Vision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639816" y="1311662"/>
            <a:ext cx="3271784" cy="307062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99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pic>
        <p:nvPicPr>
          <p:cNvPr id="4" name="Image 0" descr="https://kimi-img.moonshot.cn/pub/slides/slides_tmpl/image/25-09-28-15:21:49-d3ce438s8jdo4os5dchg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46075" y="313373"/>
            <a:ext cx="6610350" cy="129103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1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Accelerates Every Malware Stage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4517392" y="1322491"/>
            <a:ext cx="1673201" cy="59789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800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in Malware Analysis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4050609" y="2271435"/>
            <a:ext cx="2036016" cy="416004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streamlines malware analysis by automating classification, detection, reverse engineering, and reporting. Analysts can now focus on strategic decisions and deep analysis, enhancing overall threat intelligence quality.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7307320" y="1322491"/>
            <a:ext cx="1673201" cy="59789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Rapid Classification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6795498" y="2271435"/>
            <a:ext cx="2036016" cy="3520083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AI-powered tools like Cylance and VirusTotal Intelligence classify malware samples within seconds, identifying families and severity levels, which accelerates initial triage and prioritization.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10007171" y="1322491"/>
            <a:ext cx="1673201" cy="59789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Enhanced Detection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9540388" y="2271435"/>
            <a:ext cx="2036016" cy="3200003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models detect novel and polymorphic malware by recognizing patterns and anomalies in code and behavior, improving detection accuracy and reducing false positives.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28-15:21:48-d3ce430s8jdo4os5dcdg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35" y="-10160"/>
            <a:ext cx="12192635" cy="68681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57676" y="1408370"/>
            <a:ext cx="8835504" cy="6137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1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Human-AI Partnership Rules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1345325" y="4081814"/>
            <a:ext cx="4317123" cy="3067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Automation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657676" y="4639002"/>
            <a:ext cx="4660557" cy="127992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automates repetitive tasks such as sample classification, signature generation, and anomaly detection, significantly reducing manual workload for analysts.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6478316" y="4086519"/>
            <a:ext cx="4317123" cy="3067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Human Oversight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5823509" y="4654419"/>
            <a:ext cx="4660557" cy="127992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Analysts retain control over critical decisions, including malware attribution, incident response strategy, and ethical considerations, ensuring AI augments rather than replaces human expertise.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pic>
        <p:nvPicPr>
          <p:cNvPr id="4" name="Image 0" descr="https://kimi-img.moonshot.cn/pub/slides/slides_tmpl/image/25-09-28-15:21:45-d3ce428s8jdo4os5dc9g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35" y="0"/>
            <a:ext cx="12206605" cy="687324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0580" y="4344035"/>
            <a:ext cx="6402705" cy="5524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Smart Classification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639816" y="1311662"/>
            <a:ext cx="3271784" cy="307062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99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28-15:21:50-d3ce43gs8jdo4os5dckg.jpe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941881" y="215258"/>
            <a:ext cx="6308237" cy="5524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600" b="1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Labels Families Instantly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1552303" y="1405335"/>
            <a:ext cx="3918858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4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Instant Classification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494212" y="2079015"/>
            <a:ext cx="5413185" cy="96004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tools like Cylance and CrowdStrike provide instant classification of malware samples, labeling them as malicious or benign and identifying specific families.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1552303" y="4329082"/>
            <a:ext cx="3918858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4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Severity Scoring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494212" y="5002762"/>
            <a:ext cx="5413185" cy="96004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models assign severity scores to malware samples, helping analysts prioritize high-risk threats and allocate resources effectively.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7486389" y="1420419"/>
            <a:ext cx="3918858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4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Automated Triage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6441361" y="2094099"/>
            <a:ext cx="5413185" cy="96004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AI-driven platforms automate the initial triage process, reducing the time analysts spend on routine tasks and allowing them to focus on more complex investigations.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7486389" y="4329082"/>
            <a:ext cx="3918858" cy="7747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4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Enhanced Threat Intelligence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6441361" y="5002762"/>
            <a:ext cx="5413185" cy="96004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AI-generated threat intelligence dashboards provide real-time insights, enabling analysts to make informed decisions based on comprehensive data.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pic>
        <p:nvPicPr>
          <p:cNvPr id="4" name="Image 0" descr="https://kimi-img.moonshot.cn/pub/slides/slides_tmpl/image/25-09-28-15:21:46-d3ce42gs8jdo4os5dcc0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716883" y="1472968"/>
            <a:ext cx="8499172" cy="6137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Zero-Day Polymorphic Catch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964486" y="2813705"/>
            <a:ext cx="6390289" cy="42961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Detecting Polymorphic Malware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1439918" y="3429000"/>
            <a:ext cx="5788732" cy="146308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models detect zero-day and polymorphic malware by identifying unique patterns and behaviors, providing early warnings and improving overall threat detection capabilities.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1329</Words>
  <Application>Microsoft Office PowerPoint</Application>
  <PresentationFormat>Widescreen</PresentationFormat>
  <Paragraphs>209</Paragraphs>
  <Slides>31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4" baseType="lpstr">
      <vt:lpstr>MiSans</vt:lpstr>
      <vt:lpstr>Arial</vt:lpstr>
      <vt:lpstr>Custom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Moonshot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AI-Powered Malware Dissection</dc:title>
  <dc:subject>AI-Powered Malware Dissection</dc:subject>
  <dc:creator>Kimi</dc:creator>
  <cp:lastModifiedBy>Sean</cp:lastModifiedBy>
  <cp:revision>2</cp:revision>
  <dcterms:created xsi:type="dcterms:W3CDTF">2025-12-02T06:39:50Z</dcterms:created>
  <dcterms:modified xsi:type="dcterms:W3CDTF">2025-12-02T06:40:35Z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IGC">
    <vt:lpwstr>{"Label":"AI-Powered Malware Dissection","ContentProducer":"001191110108MACG2KBH8F10000","ProduceID":"d4n8i8cqdqeojeiqcq40","ReservedCode1":"","ContentPropagator":"001191110108MACG2KBH8F20000","PropagateID":"d4n8i8cqdqeojeiqcq40","ReservedCode2":""}</vt:lpwstr>
  </property>
</Properties>
</file>